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347" r:id="rId3"/>
    <p:sldId id="356" r:id="rId4"/>
    <p:sldId id="325" r:id="rId5"/>
    <p:sldId id="335" r:id="rId6"/>
    <p:sldId id="336" r:id="rId7"/>
    <p:sldId id="365" r:id="rId8"/>
    <p:sldId id="366" r:id="rId9"/>
    <p:sldId id="348" r:id="rId10"/>
    <p:sldId id="349" r:id="rId11"/>
    <p:sldId id="350" r:id="rId12"/>
    <p:sldId id="286" r:id="rId13"/>
    <p:sldId id="290" r:id="rId14"/>
    <p:sldId id="360" r:id="rId15"/>
    <p:sldId id="361" r:id="rId16"/>
    <p:sldId id="364" r:id="rId17"/>
    <p:sldId id="358" r:id="rId18"/>
    <p:sldId id="362" r:id="rId19"/>
    <p:sldId id="363" r:id="rId20"/>
    <p:sldId id="343" r:id="rId21"/>
    <p:sldId id="344" r:id="rId22"/>
    <p:sldId id="354" r:id="rId23"/>
    <p:sldId id="340" r:id="rId24"/>
    <p:sldId id="342" r:id="rId25"/>
    <p:sldId id="352" r:id="rId26"/>
    <p:sldId id="345" r:id="rId27"/>
    <p:sldId id="355" r:id="rId28"/>
    <p:sldId id="285" r:id="rId29"/>
    <p:sldId id="35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0"/>
    <p:restoredTop sz="82606"/>
  </p:normalViewPr>
  <p:slideViewPr>
    <p:cSldViewPr snapToGrid="0" snapToObjects="1">
      <p:cViewPr varScale="1">
        <p:scale>
          <a:sx n="111" d="100"/>
          <a:sy n="111" d="100"/>
        </p:scale>
        <p:origin x="134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23:19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9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9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7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Comparable to Selenium web driver, cypress, etc.</a:t>
            </a:r>
          </a:p>
          <a:p>
            <a:r>
              <a:rPr lang="en-US" dirty="0"/>
              <a:t>DOM  (HTML) to Database </a:t>
            </a:r>
            <a:br>
              <a:rPr lang="en-US" dirty="0"/>
            </a:br>
            <a:r>
              <a:rPr lang="en-US" dirty="0"/>
              <a:t>INTERFACE (API) to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8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BMayhew</a:t>
            </a:r>
            <a:r>
              <a:rPr lang="en-US" dirty="0"/>
              <a:t>/playwright-demo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bmayhew.github.io</a:t>
            </a:r>
            <a:r>
              <a:rPr lang="en-US" dirty="0"/>
              <a:t>/playwright-demo/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mayhew.github.io/playwright-dem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18" y="4631494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</p:spTree>
    <p:extLst>
      <p:ext uri="{BB962C8B-B14F-4D97-AF65-F5344CB8AC3E}">
        <p14:creationId xmlns:p14="http://schemas.microsoft.com/office/powerpoint/2010/main" val="196597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11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F75C8-0A8A-4F45-9643-7511F07C4B94}"/>
              </a:ext>
            </a:extLst>
          </p:cNvPr>
          <p:cNvSpPr/>
          <p:nvPr/>
        </p:nvSpPr>
        <p:spPr>
          <a:xfrm>
            <a:off x="601624" y="560444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EF660-61B2-2747-A429-10BEC94DE778}"/>
              </a:ext>
            </a:extLst>
          </p:cNvPr>
          <p:cNvSpPr/>
          <p:nvPr/>
        </p:nvSpPr>
        <p:spPr>
          <a:xfrm>
            <a:off x="601624" y="60045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</p:spTree>
    <p:extLst>
      <p:ext uri="{BB962C8B-B14F-4D97-AF65-F5344CB8AC3E}">
        <p14:creationId xmlns:p14="http://schemas.microsoft.com/office/powerpoint/2010/main" val="28279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2BB6047A-DC9B-0C4A-A3F0-9A3D268D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05114-20E5-324E-8FB6-B79B57BD6E71}"/>
              </a:ext>
            </a:extLst>
          </p:cNvPr>
          <p:cNvSpPr/>
          <p:nvPr/>
        </p:nvSpPr>
        <p:spPr>
          <a:xfrm>
            <a:off x="7277878" y="45288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12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F494EC-0FB5-0C48-B82C-7AF0396E1F8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785B-38E4-0E43-B35A-1AF0EE61AC9F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F83FE8-C997-754B-A7E6-BC698D5FFC84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2A07D-550D-B14E-BA7A-60358C034DE0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4ACE6-B5E5-0E4A-A18E-5FFAA3995DD4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DB9B43-F1ED-6540-B83A-31277B3FF4C5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C6088E-4A10-8F4A-8EC7-C5EFEAC5C1A2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EB125-0C35-FA4A-921D-77FBDCA23EEB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86F3A-D83A-2D43-82F2-0D4D27D150DE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8464F-AE54-7149-B6BB-B524D25F2897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7EE313-BEFC-F141-8EB7-16C56F6F6B3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DF38DB-DC1F-5A41-8E6E-8F6B651DFD18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58A-80BF-BC4D-8EFF-2EE6BC849D3F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FAEF342-6DD6-A44B-851A-EE2DA0E3DA60}"/>
              </a:ext>
            </a:extLst>
          </p:cNvPr>
          <p:cNvSpPr/>
          <p:nvPr/>
        </p:nvSpPr>
        <p:spPr>
          <a:xfrm>
            <a:off x="536238" y="1521183"/>
            <a:ext cx="4863543" cy="4863002"/>
          </a:xfrm>
          <a:custGeom>
            <a:avLst/>
            <a:gdLst>
              <a:gd name="connsiteX0" fmla="*/ 438417 w 947842"/>
              <a:gd name="connsiteY0" fmla="*/ 947735 h 947734"/>
              <a:gd name="connsiteX1" fmla="*/ 438417 w 947842"/>
              <a:gd name="connsiteY1" fmla="*/ 656117 h 947734"/>
              <a:gd name="connsiteX2" fmla="*/ 656103 w 947842"/>
              <a:gd name="connsiteY2" fmla="*/ 438521 h 947734"/>
              <a:gd name="connsiteX3" fmla="*/ 947842 w 947842"/>
              <a:gd name="connsiteY3" fmla="*/ 438521 h 947734"/>
              <a:gd name="connsiteX4" fmla="*/ 947842 w 947842"/>
              <a:gd name="connsiteY4" fmla="*/ 0 h 947734"/>
              <a:gd name="connsiteX5" fmla="*/ 509425 w 947842"/>
              <a:gd name="connsiteY5" fmla="*/ 0 h 947734"/>
              <a:gd name="connsiteX6" fmla="*/ 509425 w 947842"/>
              <a:gd name="connsiteY6" fmla="*/ 291237 h 947734"/>
              <a:gd name="connsiteX7" fmla="*/ 291834 w 947842"/>
              <a:gd name="connsiteY7" fmla="*/ 508833 h 947734"/>
              <a:gd name="connsiteX8" fmla="*/ 0 w 947842"/>
              <a:gd name="connsiteY8" fmla="*/ 508833 h 947734"/>
              <a:gd name="connsiteX9" fmla="*/ 0 w 947842"/>
              <a:gd name="connsiteY9" fmla="*/ 947735 h 94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7842" h="947734">
                <a:moveTo>
                  <a:pt x="438417" y="947735"/>
                </a:moveTo>
                <a:lnTo>
                  <a:pt x="438417" y="656117"/>
                </a:lnTo>
                <a:cubicBezTo>
                  <a:pt x="440006" y="536606"/>
                  <a:pt x="536543" y="440109"/>
                  <a:pt x="656103" y="438521"/>
                </a:cubicBezTo>
                <a:lnTo>
                  <a:pt x="947842" y="438521"/>
                </a:lnTo>
                <a:lnTo>
                  <a:pt x="947842" y="0"/>
                </a:lnTo>
                <a:lnTo>
                  <a:pt x="509425" y="0"/>
                </a:lnTo>
                <a:lnTo>
                  <a:pt x="509425" y="291237"/>
                </a:lnTo>
                <a:cubicBezTo>
                  <a:pt x="507937" y="410754"/>
                  <a:pt x="411400" y="507294"/>
                  <a:pt x="291834" y="508833"/>
                </a:cubicBezTo>
                <a:lnTo>
                  <a:pt x="0" y="508833"/>
                </a:lnTo>
                <a:lnTo>
                  <a:pt x="0" y="947735"/>
                </a:lnTo>
                <a:close/>
              </a:path>
            </a:pathLst>
          </a:custGeom>
          <a:gradFill>
            <a:gsLst>
              <a:gs pos="0">
                <a:srgbClr val="00A5F0">
                  <a:alpha val="0"/>
                </a:srgbClr>
              </a:gs>
              <a:gs pos="100000">
                <a:srgbClr val="1B2740">
                  <a:alpha val="73000"/>
                </a:srgbClr>
              </a:gs>
            </a:gsLst>
            <a:lin ang="12600000" scaled="0"/>
          </a:gradFill>
          <a:ln w="95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20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65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13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5BB6-9521-8C40-8DA7-0AF03AC403F8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chemeClr val="bg1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chemeClr val="bg1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chemeClr val="bg1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chemeClr val="bg1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96460-B308-E74A-B27A-D62287CD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5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89;p33">
            <a:extLst>
              <a:ext uri="{FF2B5EF4-FFF2-40B4-BE49-F238E27FC236}">
                <a16:creationId xmlns:a16="http://schemas.microsoft.com/office/drawing/2014/main" id="{954786B7-80C6-254D-B00B-C5ADF50E9FB2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bg1"/>
                </a:solidFill>
                <a:latin typeface="Flexo" pitchFamily="2" charset="0"/>
              </a:rPr>
              <a:t>14</a:t>
            </a:fld>
            <a:endParaRPr lang="en-US" b="1">
              <a:solidFill>
                <a:schemeClr val="bg1"/>
              </a:solidFill>
              <a:latin typeface="Flexo" pitchFamily="2" charset="0"/>
            </a:endParaRPr>
          </a:p>
        </p:txBody>
      </p:sp>
      <p:grpSp>
        <p:nvGrpSpPr>
          <p:cNvPr id="58" name="Google Shape;290;p33">
            <a:extLst>
              <a:ext uri="{FF2B5EF4-FFF2-40B4-BE49-F238E27FC236}">
                <a16:creationId xmlns:a16="http://schemas.microsoft.com/office/drawing/2014/main" id="{BB0C1EC4-6DAB-FC45-80F9-E9EEA33A099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59" name="Google Shape;291;p33">
              <a:extLst>
                <a:ext uri="{FF2B5EF4-FFF2-40B4-BE49-F238E27FC236}">
                  <a16:creationId xmlns:a16="http://schemas.microsoft.com/office/drawing/2014/main" id="{D09C2BE7-795A-4049-8EBA-CF0E929322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3">
              <a:extLst>
                <a:ext uri="{FF2B5EF4-FFF2-40B4-BE49-F238E27FC236}">
                  <a16:creationId xmlns:a16="http://schemas.microsoft.com/office/drawing/2014/main" id="{84B12C3C-0117-1143-8117-26E6AA159A3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3">
              <a:extLst>
                <a:ext uri="{FF2B5EF4-FFF2-40B4-BE49-F238E27FC236}">
                  <a16:creationId xmlns:a16="http://schemas.microsoft.com/office/drawing/2014/main" id="{CFEC3AB8-2B91-D345-9D32-524D7F26EBEF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3">
              <a:extLst>
                <a:ext uri="{FF2B5EF4-FFF2-40B4-BE49-F238E27FC236}">
                  <a16:creationId xmlns:a16="http://schemas.microsoft.com/office/drawing/2014/main" id="{EAD359AD-938C-FB4E-9C8E-2B23ECA68187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3">
              <a:extLst>
                <a:ext uri="{FF2B5EF4-FFF2-40B4-BE49-F238E27FC236}">
                  <a16:creationId xmlns:a16="http://schemas.microsoft.com/office/drawing/2014/main" id="{1FDD495A-19EA-8147-96B9-0DB32803712D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3">
              <a:extLst>
                <a:ext uri="{FF2B5EF4-FFF2-40B4-BE49-F238E27FC236}">
                  <a16:creationId xmlns:a16="http://schemas.microsoft.com/office/drawing/2014/main" id="{A93746DB-C3F4-6C45-96E7-4BD8CFDE3DD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3">
              <a:extLst>
                <a:ext uri="{FF2B5EF4-FFF2-40B4-BE49-F238E27FC236}">
                  <a16:creationId xmlns:a16="http://schemas.microsoft.com/office/drawing/2014/main" id="{4BA7CBAA-F44D-4147-B1E9-DBD9536CA8C7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3">
              <a:extLst>
                <a:ext uri="{FF2B5EF4-FFF2-40B4-BE49-F238E27FC236}">
                  <a16:creationId xmlns:a16="http://schemas.microsoft.com/office/drawing/2014/main" id="{CE7BAB52-ED5D-9C4A-9231-383C979723B4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3">
              <a:extLst>
                <a:ext uri="{FF2B5EF4-FFF2-40B4-BE49-F238E27FC236}">
                  <a16:creationId xmlns:a16="http://schemas.microsoft.com/office/drawing/2014/main" id="{C0C086F5-DA71-7448-92B4-F7108D3672B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3">
              <a:extLst>
                <a:ext uri="{FF2B5EF4-FFF2-40B4-BE49-F238E27FC236}">
                  <a16:creationId xmlns:a16="http://schemas.microsoft.com/office/drawing/2014/main" id="{7EBE33E2-8F18-FC4D-8F13-9983BED004C9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3">
              <a:extLst>
                <a:ext uri="{FF2B5EF4-FFF2-40B4-BE49-F238E27FC236}">
                  <a16:creationId xmlns:a16="http://schemas.microsoft.com/office/drawing/2014/main" id="{D3642BDF-07AE-214A-9711-8A2EC03EE49D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3">
              <a:extLst>
                <a:ext uri="{FF2B5EF4-FFF2-40B4-BE49-F238E27FC236}">
                  <a16:creationId xmlns:a16="http://schemas.microsoft.com/office/drawing/2014/main" id="{629A20CD-73D5-F24F-98CE-9F22CBAD196A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3">
              <a:extLst>
                <a:ext uri="{FF2B5EF4-FFF2-40B4-BE49-F238E27FC236}">
                  <a16:creationId xmlns:a16="http://schemas.microsoft.com/office/drawing/2014/main" id="{B92822CC-B661-DB44-B465-7664F4D99009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3">
              <a:extLst>
                <a:ext uri="{FF2B5EF4-FFF2-40B4-BE49-F238E27FC236}">
                  <a16:creationId xmlns:a16="http://schemas.microsoft.com/office/drawing/2014/main" id="{3AE0C0DE-03D1-F649-89D5-12ECF7B97AE7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3">
              <a:extLst>
                <a:ext uri="{FF2B5EF4-FFF2-40B4-BE49-F238E27FC236}">
                  <a16:creationId xmlns:a16="http://schemas.microsoft.com/office/drawing/2014/main" id="{BBA9643C-22DF-524B-B270-7B16E98C304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3">
              <a:extLst>
                <a:ext uri="{FF2B5EF4-FFF2-40B4-BE49-F238E27FC236}">
                  <a16:creationId xmlns:a16="http://schemas.microsoft.com/office/drawing/2014/main" id="{046576DB-91C4-6B4F-8627-CF5BA7467DC1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3">
              <a:extLst>
                <a:ext uri="{FF2B5EF4-FFF2-40B4-BE49-F238E27FC236}">
                  <a16:creationId xmlns:a16="http://schemas.microsoft.com/office/drawing/2014/main" id="{C8F20A49-D720-654A-81B2-00733A2E0A7A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3">
              <a:extLst>
                <a:ext uri="{FF2B5EF4-FFF2-40B4-BE49-F238E27FC236}">
                  <a16:creationId xmlns:a16="http://schemas.microsoft.com/office/drawing/2014/main" id="{C9A9BC16-A411-5C4E-A75A-D06D8804306A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3">
              <a:extLst>
                <a:ext uri="{FF2B5EF4-FFF2-40B4-BE49-F238E27FC236}">
                  <a16:creationId xmlns:a16="http://schemas.microsoft.com/office/drawing/2014/main" id="{B92F39B6-CE70-F94D-88C2-9D5194D1479C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3">
              <a:extLst>
                <a:ext uri="{FF2B5EF4-FFF2-40B4-BE49-F238E27FC236}">
                  <a16:creationId xmlns:a16="http://schemas.microsoft.com/office/drawing/2014/main" id="{2F9D175A-082B-154D-AB24-5F99B48E10AF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3">
              <a:extLst>
                <a:ext uri="{FF2B5EF4-FFF2-40B4-BE49-F238E27FC236}">
                  <a16:creationId xmlns:a16="http://schemas.microsoft.com/office/drawing/2014/main" id="{09469D01-E0CD-244D-8D51-949B8FFB8134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3">
              <a:extLst>
                <a:ext uri="{FF2B5EF4-FFF2-40B4-BE49-F238E27FC236}">
                  <a16:creationId xmlns:a16="http://schemas.microsoft.com/office/drawing/2014/main" id="{9AF5FCA0-3EF4-CF4D-91CF-AED8761D131F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3">
              <a:extLst>
                <a:ext uri="{FF2B5EF4-FFF2-40B4-BE49-F238E27FC236}">
                  <a16:creationId xmlns:a16="http://schemas.microsoft.com/office/drawing/2014/main" id="{899321B0-C80E-134E-ACD3-EBF2F5027D9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3">
              <a:extLst>
                <a:ext uri="{FF2B5EF4-FFF2-40B4-BE49-F238E27FC236}">
                  <a16:creationId xmlns:a16="http://schemas.microsoft.com/office/drawing/2014/main" id="{1C07E6A1-58C6-104E-9737-21F92D180083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3">
              <a:extLst>
                <a:ext uri="{FF2B5EF4-FFF2-40B4-BE49-F238E27FC236}">
                  <a16:creationId xmlns:a16="http://schemas.microsoft.com/office/drawing/2014/main" id="{03BBB846-28D1-D746-B5A7-E33D32465B46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3">
              <a:extLst>
                <a:ext uri="{FF2B5EF4-FFF2-40B4-BE49-F238E27FC236}">
                  <a16:creationId xmlns:a16="http://schemas.microsoft.com/office/drawing/2014/main" id="{9E208379-F672-DD42-9759-DAD0E89B42C9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3">
              <a:extLst>
                <a:ext uri="{FF2B5EF4-FFF2-40B4-BE49-F238E27FC236}">
                  <a16:creationId xmlns:a16="http://schemas.microsoft.com/office/drawing/2014/main" id="{92B1C202-DC4D-2C4C-B322-7DAAA0B4A6E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3">
              <a:extLst>
                <a:ext uri="{FF2B5EF4-FFF2-40B4-BE49-F238E27FC236}">
                  <a16:creationId xmlns:a16="http://schemas.microsoft.com/office/drawing/2014/main" id="{95FA6C50-7DC4-3143-B994-38F52621051D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5BE2E81-A9D5-144F-8CE3-0126CC995611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037B87-6036-92F5-8735-C12A53FDF11C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36K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3F3F3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lexo" pitchFamily="2" charset="0"/>
              </a:rPr>
              <a:t>Built in Test Runner (TypeScript)</a:t>
            </a:r>
            <a:endParaRPr lang="en-US" sz="2800" dirty="0">
              <a:solidFill>
                <a:srgbClr val="F3F3F3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7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E4649D4-16C5-8BBD-7C2A-C7BD922A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195B3F5B-F46B-B8B9-4AD8-280792158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A09B26-A202-B9CD-15A0-CB86EB69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07" y="16945"/>
            <a:ext cx="6813293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0D5C7A-AC45-954D-BD56-C8FB13485B94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944026-D2E1-1010-E8CD-EC0F14320E2E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DD9F231-4478-6AC3-7823-FA5F535FCDC7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C0F2FF08-E326-3DD9-C2BA-834883639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20B7524-FBA5-33E9-8768-4A5EC3CB4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43047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9226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36797A3-C576-C235-235F-0F4A92EBF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21" y="16945"/>
            <a:ext cx="6229916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022614-4B33-BE34-5E1A-B3B4177EB2AF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iron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2C8454-75F4-1D0C-9365-C8C41F9542A8}"/>
              </a:ext>
            </a:extLst>
          </p:cNvPr>
          <p:cNvGrpSpPr/>
          <p:nvPr/>
        </p:nvGrpSpPr>
        <p:grpSpPr>
          <a:xfrm>
            <a:off x="1444523" y="3250766"/>
            <a:ext cx="2118931" cy="2118931"/>
            <a:chOff x="1309567" y="3964391"/>
            <a:chExt cx="2523076" cy="252307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9EEFF91-DE9E-1991-5C96-F022DBC5DA68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6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A837A870-E582-ABDF-35D7-C3CF7CF1B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355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23446" y="9226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0D5C7A-AC45-954D-BD56-C8FB13485B94}"/>
              </a:ext>
            </a:extLst>
          </p:cNvPr>
          <p:cNvSpPr txBox="1"/>
          <p:nvPr/>
        </p:nvSpPr>
        <p:spPr>
          <a:xfrm>
            <a:off x="-95170" y="2476449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1FEBF-DC7C-2B93-C355-456E1916D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79" y="-629"/>
            <a:ext cx="5227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3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937960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The 'New Tool On The Block':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EEEDF8FF-8AD0-D74A-BCE5-FF772FB5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64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laywright (@playwrightweb) / Twitter">
            <a:extLst>
              <a:ext uri="{FF2B5EF4-FFF2-40B4-BE49-F238E27FC236}">
                <a16:creationId xmlns:a16="http://schemas.microsoft.com/office/drawing/2014/main" id="{3241787A-4BA7-6E1B-822C-2ED480E7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791" y="3673240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20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IMO Top 6 Playwright Features as of Today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1332868" y="1890902"/>
            <a:ext cx="10687200" cy="453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3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F63143-B891-9031-CA00-F0939F643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E859B-BAFC-15AA-6E91-D9BC1629572D}"/>
              </a:ext>
            </a:extLst>
          </p:cNvPr>
          <p:cNvSpPr txBox="1"/>
          <p:nvPr/>
        </p:nvSpPr>
        <p:spPr>
          <a:xfrm>
            <a:off x="347241" y="73962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21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85" name="Google Shape;289;p33">
            <a:extLst>
              <a:ext uri="{FF2B5EF4-FFF2-40B4-BE49-F238E27FC236}">
                <a16:creationId xmlns:a16="http://schemas.microsoft.com/office/drawing/2014/main" id="{CB73ABE0-58D1-7B40-AB45-CB8465D4AB20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290;p33">
            <a:extLst>
              <a:ext uri="{FF2B5EF4-FFF2-40B4-BE49-F238E27FC236}">
                <a16:creationId xmlns:a16="http://schemas.microsoft.com/office/drawing/2014/main" id="{CA49C4F2-569F-CD4D-AFC7-8327B5431FAD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87" name="Google Shape;291;p33">
              <a:extLst>
                <a:ext uri="{FF2B5EF4-FFF2-40B4-BE49-F238E27FC236}">
                  <a16:creationId xmlns:a16="http://schemas.microsoft.com/office/drawing/2014/main" id="{BC7B8796-7FE0-E44A-AFAE-FED72A897CF3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33">
              <a:extLst>
                <a:ext uri="{FF2B5EF4-FFF2-40B4-BE49-F238E27FC236}">
                  <a16:creationId xmlns:a16="http://schemas.microsoft.com/office/drawing/2014/main" id="{2B0C795A-037C-734A-867D-B6E888C86F0F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33">
              <a:extLst>
                <a:ext uri="{FF2B5EF4-FFF2-40B4-BE49-F238E27FC236}">
                  <a16:creationId xmlns:a16="http://schemas.microsoft.com/office/drawing/2014/main" id="{1AFEFEDF-AE8E-3B44-8D87-4DD1B28F1051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33">
              <a:extLst>
                <a:ext uri="{FF2B5EF4-FFF2-40B4-BE49-F238E27FC236}">
                  <a16:creationId xmlns:a16="http://schemas.microsoft.com/office/drawing/2014/main" id="{41CACF3F-5E61-434F-99B6-CE7C591809B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33">
              <a:extLst>
                <a:ext uri="{FF2B5EF4-FFF2-40B4-BE49-F238E27FC236}">
                  <a16:creationId xmlns:a16="http://schemas.microsoft.com/office/drawing/2014/main" id="{994784A6-85F6-1246-B9FC-31FA020CEE9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33">
              <a:extLst>
                <a:ext uri="{FF2B5EF4-FFF2-40B4-BE49-F238E27FC236}">
                  <a16:creationId xmlns:a16="http://schemas.microsoft.com/office/drawing/2014/main" id="{5124C5AD-ABC7-F240-8A0A-7E9B3C50084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33">
              <a:extLst>
                <a:ext uri="{FF2B5EF4-FFF2-40B4-BE49-F238E27FC236}">
                  <a16:creationId xmlns:a16="http://schemas.microsoft.com/office/drawing/2014/main" id="{EDD9166F-D5E6-014C-93DC-465B5F37F800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33">
              <a:extLst>
                <a:ext uri="{FF2B5EF4-FFF2-40B4-BE49-F238E27FC236}">
                  <a16:creationId xmlns:a16="http://schemas.microsoft.com/office/drawing/2014/main" id="{5F119738-BE5E-CE4A-B5F3-B12BB3E4DBCF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33">
              <a:extLst>
                <a:ext uri="{FF2B5EF4-FFF2-40B4-BE49-F238E27FC236}">
                  <a16:creationId xmlns:a16="http://schemas.microsoft.com/office/drawing/2014/main" id="{AEB130F6-A353-4544-ACE1-D4D97CFD4274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33">
              <a:extLst>
                <a:ext uri="{FF2B5EF4-FFF2-40B4-BE49-F238E27FC236}">
                  <a16:creationId xmlns:a16="http://schemas.microsoft.com/office/drawing/2014/main" id="{03CA5D44-84C8-6E4E-B9CD-1C42ACE93A95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33">
              <a:extLst>
                <a:ext uri="{FF2B5EF4-FFF2-40B4-BE49-F238E27FC236}">
                  <a16:creationId xmlns:a16="http://schemas.microsoft.com/office/drawing/2014/main" id="{40AECEB9-7EC6-C646-8108-9A3E9FEEC2C3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33">
              <a:extLst>
                <a:ext uri="{FF2B5EF4-FFF2-40B4-BE49-F238E27FC236}">
                  <a16:creationId xmlns:a16="http://schemas.microsoft.com/office/drawing/2014/main" id="{8733D1FE-6C61-8148-9C14-3642E5B5503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33">
              <a:extLst>
                <a:ext uri="{FF2B5EF4-FFF2-40B4-BE49-F238E27FC236}">
                  <a16:creationId xmlns:a16="http://schemas.microsoft.com/office/drawing/2014/main" id="{4DB57B5B-F705-8147-9846-A963C6DC1E5C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33">
              <a:extLst>
                <a:ext uri="{FF2B5EF4-FFF2-40B4-BE49-F238E27FC236}">
                  <a16:creationId xmlns:a16="http://schemas.microsoft.com/office/drawing/2014/main" id="{69A55AEF-2CC6-DE46-B4AE-67E5564F439C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33">
              <a:extLst>
                <a:ext uri="{FF2B5EF4-FFF2-40B4-BE49-F238E27FC236}">
                  <a16:creationId xmlns:a16="http://schemas.microsoft.com/office/drawing/2014/main" id="{4694FAFC-55E9-1046-8BE2-D0857742094D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33">
              <a:extLst>
                <a:ext uri="{FF2B5EF4-FFF2-40B4-BE49-F238E27FC236}">
                  <a16:creationId xmlns:a16="http://schemas.microsoft.com/office/drawing/2014/main" id="{2610DF4F-BA40-984B-B464-F232C9C71A4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33">
              <a:extLst>
                <a:ext uri="{FF2B5EF4-FFF2-40B4-BE49-F238E27FC236}">
                  <a16:creationId xmlns:a16="http://schemas.microsoft.com/office/drawing/2014/main" id="{89481C53-5625-DA49-A21E-8CB876CDFC69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33">
              <a:extLst>
                <a:ext uri="{FF2B5EF4-FFF2-40B4-BE49-F238E27FC236}">
                  <a16:creationId xmlns:a16="http://schemas.microsoft.com/office/drawing/2014/main" id="{18A40123-3335-C24A-843F-26119771A0B5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33">
              <a:extLst>
                <a:ext uri="{FF2B5EF4-FFF2-40B4-BE49-F238E27FC236}">
                  <a16:creationId xmlns:a16="http://schemas.microsoft.com/office/drawing/2014/main" id="{9CA13775-749C-9947-BC4A-0BFE6CFCCBD9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33">
              <a:extLst>
                <a:ext uri="{FF2B5EF4-FFF2-40B4-BE49-F238E27FC236}">
                  <a16:creationId xmlns:a16="http://schemas.microsoft.com/office/drawing/2014/main" id="{C0A4F60D-1478-294D-9570-ED972181A174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33">
              <a:extLst>
                <a:ext uri="{FF2B5EF4-FFF2-40B4-BE49-F238E27FC236}">
                  <a16:creationId xmlns:a16="http://schemas.microsoft.com/office/drawing/2014/main" id="{28880BDA-D339-9F4D-B565-ED723BCA825A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33">
              <a:extLst>
                <a:ext uri="{FF2B5EF4-FFF2-40B4-BE49-F238E27FC236}">
                  <a16:creationId xmlns:a16="http://schemas.microsoft.com/office/drawing/2014/main" id="{E03AEBDE-8DCA-4842-A8D1-DA7C0E3C249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33">
              <a:extLst>
                <a:ext uri="{FF2B5EF4-FFF2-40B4-BE49-F238E27FC236}">
                  <a16:creationId xmlns:a16="http://schemas.microsoft.com/office/drawing/2014/main" id="{25A56968-2114-4A4B-8B9B-F86979C1339B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33">
              <a:extLst>
                <a:ext uri="{FF2B5EF4-FFF2-40B4-BE49-F238E27FC236}">
                  <a16:creationId xmlns:a16="http://schemas.microsoft.com/office/drawing/2014/main" id="{E47D8FF2-ACD6-6544-9335-400C52CFA9CD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33">
              <a:extLst>
                <a:ext uri="{FF2B5EF4-FFF2-40B4-BE49-F238E27FC236}">
                  <a16:creationId xmlns:a16="http://schemas.microsoft.com/office/drawing/2014/main" id="{3CF91254-E1AD-DF42-AD82-6BB92658A088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33">
              <a:extLst>
                <a:ext uri="{FF2B5EF4-FFF2-40B4-BE49-F238E27FC236}">
                  <a16:creationId xmlns:a16="http://schemas.microsoft.com/office/drawing/2014/main" id="{0A983B20-6B73-854F-9C60-90058D9F32F7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33">
              <a:extLst>
                <a:ext uri="{FF2B5EF4-FFF2-40B4-BE49-F238E27FC236}">
                  <a16:creationId xmlns:a16="http://schemas.microsoft.com/office/drawing/2014/main" id="{857CC55B-13B4-A840-9D85-4DEB826E66D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33">
              <a:extLst>
                <a:ext uri="{FF2B5EF4-FFF2-40B4-BE49-F238E27FC236}">
                  <a16:creationId xmlns:a16="http://schemas.microsoft.com/office/drawing/2014/main" id="{1074AB10-6590-A84F-AA09-AADE8786E761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30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90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oogle Shape;395;p35">
            <a:extLst>
              <a:ext uri="{FF2B5EF4-FFF2-40B4-BE49-F238E27FC236}">
                <a16:creationId xmlns:a16="http://schemas.microsoft.com/office/drawing/2014/main" id="{A56AA264-A311-3F45-8AB1-2B702578ED64}"/>
              </a:ext>
            </a:extLst>
          </p:cNvPr>
          <p:cNvPicPr preferRelativeResize="0"/>
          <p:nvPr/>
        </p:nvPicPr>
        <p:blipFill rotWithShape="1">
          <a:blip r:embed="rId2"/>
          <a:srcRect t="5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218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34;p36">
            <a:extLst>
              <a:ext uri="{FF2B5EF4-FFF2-40B4-BE49-F238E27FC236}">
                <a16:creationId xmlns:a16="http://schemas.microsoft.com/office/drawing/2014/main" id="{0DCB725D-D438-1F49-AD8A-2650879ED9D9}"/>
              </a:ext>
            </a:extLst>
          </p:cNvPr>
          <p:cNvPicPr preferRelativeResize="0"/>
          <p:nvPr/>
        </p:nvPicPr>
        <p:blipFill rotWithShape="1">
          <a:blip r:embed="rId3"/>
          <a:srcRect t="11680" r="1" b="4052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3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70365" y="3101379"/>
            <a:ext cx="462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F5B83217-F8BC-5C41-A2DE-6099CC079F4D}"/>
              </a:ext>
            </a:extLst>
          </p:cNvPr>
          <p:cNvGrpSpPr/>
          <p:nvPr/>
        </p:nvGrpSpPr>
        <p:grpSpPr>
          <a:xfrm>
            <a:off x="525678" y="454338"/>
            <a:ext cx="1890951" cy="901648"/>
            <a:chOff x="2640250" y="1795178"/>
            <a:chExt cx="6892463" cy="3286482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BE397E-D167-1C4B-A874-AB6EBA70EB92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717BE03-96B7-5241-A65D-092FCC2D1A29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2F123A-F0F3-9B44-8F4C-92BFB205BEDE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4B80AAF-315C-A244-8BC6-8E721D8D9AEF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91869FE-5A5B-A94F-B6E7-AD3DE70A88C4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D86926D-26A6-9846-A687-208274EA1CFB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C3B557-BE69-AA47-9281-1EF62C84CB15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EE954C4-61EB-F046-B566-9357DC1808BE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277C069-DD00-DC43-A132-8290417B5AAE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74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ABE6D-E6CB-7241-ACF2-7C4104C3D243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Automated Tests Best Practices</a:t>
            </a:r>
          </a:p>
        </p:txBody>
      </p:sp>
      <p:sp>
        <p:nvSpPr>
          <p:cNvPr id="52" name="Google Shape;134;p5">
            <a:extLst>
              <a:ext uri="{FF2B5EF4-FFF2-40B4-BE49-F238E27FC236}">
                <a16:creationId xmlns:a16="http://schemas.microsoft.com/office/drawing/2014/main" id="{13523132-7A1E-D04C-9818-A6F5DDA091AB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082132-9C5A-B22E-79C7-EF3A3A8A89AA}"/>
              </a:ext>
            </a:extLst>
          </p:cNvPr>
          <p:cNvGrpSpPr/>
          <p:nvPr/>
        </p:nvGrpSpPr>
        <p:grpSpPr>
          <a:xfrm>
            <a:off x="2517293" y="2234953"/>
            <a:ext cx="360" cy="360"/>
            <a:chOff x="2517293" y="223495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4D00122-7E12-CBBF-A353-4A65BE81AC89}"/>
                    </a:ext>
                  </a:extLst>
                </p14:cNvPr>
                <p14:cNvContentPartPr/>
                <p14:nvPr/>
              </p14:nvContentPartPr>
              <p14:xfrm>
                <a:off x="2517293" y="2234953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4D00122-7E12-CBBF-A353-4A65BE81AC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8653" y="222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470D3C-F08C-E1E6-F0D8-92B6EC93EEC8}"/>
                    </a:ext>
                  </a:extLst>
                </p14:cNvPr>
                <p14:cNvContentPartPr/>
                <p14:nvPr/>
              </p14:nvContentPartPr>
              <p14:xfrm>
                <a:off x="2517293" y="2234953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470D3C-F08C-E1E6-F0D8-92B6EC93EE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8653" y="222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FACC96-9817-AB12-121F-D826BB2893B3}"/>
                    </a:ext>
                  </a:extLst>
                </p14:cNvPr>
                <p14:cNvContentPartPr/>
                <p14:nvPr/>
              </p14:nvContentPartPr>
              <p14:xfrm>
                <a:off x="2517293" y="2234953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FACC96-9817-AB12-121F-D826BB2893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8653" y="222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22A617-98E5-6AA5-8EDF-BE1FCD3F1648}"/>
              </a:ext>
            </a:extLst>
          </p:cNvPr>
          <p:cNvGrpSpPr/>
          <p:nvPr/>
        </p:nvGrpSpPr>
        <p:grpSpPr>
          <a:xfrm>
            <a:off x="2500733" y="2504953"/>
            <a:ext cx="360" cy="360"/>
            <a:chOff x="2500733" y="250495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2DE600-23F0-DC45-F6B8-73EC994F5A71}"/>
                    </a:ext>
                  </a:extLst>
                </p14:cNvPr>
                <p14:cNvContentPartPr/>
                <p14:nvPr/>
              </p14:nvContentPartPr>
              <p14:xfrm>
                <a:off x="2500733" y="2504953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2DE600-23F0-DC45-F6B8-73EC994F5A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2093" y="249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642078-2004-7217-C3B1-58393FEFBA66}"/>
                    </a:ext>
                  </a:extLst>
                </p14:cNvPr>
                <p14:cNvContentPartPr/>
                <p14:nvPr/>
              </p14:nvContentPartPr>
              <p14:xfrm>
                <a:off x="2500733" y="2504953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642078-2004-7217-C3B1-58393FEFBA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2093" y="2496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77CB1C-DB77-835F-94A0-F0A6C9F7002B}"/>
                  </a:ext>
                </a:extLst>
              </p14:cNvPr>
              <p14:cNvContentPartPr/>
              <p14:nvPr/>
            </p14:nvContentPartPr>
            <p14:xfrm>
              <a:off x="2500013" y="316555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77CB1C-DB77-835F-94A0-F0A6C9F700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1013" y="31565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7F6882-A075-DE4D-E4E0-82344029D1AD}"/>
                  </a:ext>
                </a:extLst>
              </p14:cNvPr>
              <p14:cNvContentPartPr/>
              <p14:nvPr/>
            </p14:nvContentPartPr>
            <p14:xfrm>
              <a:off x="2557253" y="294739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7F6882-A075-DE4D-E4E0-82344029D1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8613" y="29383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0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4068"/>
            </a:gs>
            <a:gs pos="99000">
              <a:srgbClr val="00A5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0EA59-2067-1940-9E02-C514CA5999BD}"/>
              </a:ext>
            </a:extLst>
          </p:cNvPr>
          <p:cNvSpPr txBox="1"/>
          <p:nvPr/>
        </p:nvSpPr>
        <p:spPr>
          <a:xfrm>
            <a:off x="666849" y="2191239"/>
            <a:ext cx="4626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THANK YOU!</a:t>
            </a:r>
          </a:p>
          <a:p>
            <a:pPr algn="ctr"/>
            <a:endParaRPr lang="en-US" sz="4000" b="1" i="1" dirty="0">
              <a:solidFill>
                <a:schemeClr val="bg1"/>
              </a:solidFill>
              <a:latin typeface="Flexo" pitchFamily="2" charset="0"/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  <a:latin typeface="Flexo" pitchFamily="2" charset="0"/>
              </a:rPr>
              <a:t>ANY QUESTIONS?</a:t>
            </a:r>
          </a:p>
        </p:txBody>
      </p:sp>
      <p:grpSp>
        <p:nvGrpSpPr>
          <p:cNvPr id="34" name="Google Shape;168;p26">
            <a:extLst>
              <a:ext uri="{FF2B5EF4-FFF2-40B4-BE49-F238E27FC236}">
                <a16:creationId xmlns:a16="http://schemas.microsoft.com/office/drawing/2014/main" id="{41A72483-945B-6D46-80B3-0D1ECA6D2600}"/>
              </a:ext>
            </a:extLst>
          </p:cNvPr>
          <p:cNvGrpSpPr/>
          <p:nvPr/>
        </p:nvGrpSpPr>
        <p:grpSpPr>
          <a:xfrm>
            <a:off x="7015777" y="1769757"/>
            <a:ext cx="5011568" cy="4809645"/>
            <a:chOff x="3512637" y="-432878"/>
            <a:chExt cx="5312241" cy="5098203"/>
          </a:xfrm>
        </p:grpSpPr>
        <p:sp>
          <p:nvSpPr>
            <p:cNvPr id="35" name="Google Shape;169;p26">
              <a:extLst>
                <a:ext uri="{FF2B5EF4-FFF2-40B4-BE49-F238E27FC236}">
                  <a16:creationId xmlns:a16="http://schemas.microsoft.com/office/drawing/2014/main" id="{7BE4B3A3-9479-FB45-A76E-87C7217D8B0F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;p26">
              <a:extLst>
                <a:ext uri="{FF2B5EF4-FFF2-40B4-BE49-F238E27FC236}">
                  <a16:creationId xmlns:a16="http://schemas.microsoft.com/office/drawing/2014/main" id="{3B557754-7B51-6C45-B40F-B2EDAAE6CFB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;p26">
              <a:extLst>
                <a:ext uri="{FF2B5EF4-FFF2-40B4-BE49-F238E27FC236}">
                  <a16:creationId xmlns:a16="http://schemas.microsoft.com/office/drawing/2014/main" id="{FDED41D9-1A82-C44D-952B-38A4847A2B22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;p26">
              <a:extLst>
                <a:ext uri="{FF2B5EF4-FFF2-40B4-BE49-F238E27FC236}">
                  <a16:creationId xmlns:a16="http://schemas.microsoft.com/office/drawing/2014/main" id="{26872AFC-9D2D-7A4B-B97E-8969CBB53E08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;p26">
              <a:extLst>
                <a:ext uri="{FF2B5EF4-FFF2-40B4-BE49-F238E27FC236}">
                  <a16:creationId xmlns:a16="http://schemas.microsoft.com/office/drawing/2014/main" id="{89921182-6935-EA45-A4C4-DE5AAE25BA7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;p26">
              <a:extLst>
                <a:ext uri="{FF2B5EF4-FFF2-40B4-BE49-F238E27FC236}">
                  <a16:creationId xmlns:a16="http://schemas.microsoft.com/office/drawing/2014/main" id="{BD11B280-F2E2-2E48-9B8B-C07E9B0E4E03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;p26">
              <a:extLst>
                <a:ext uri="{FF2B5EF4-FFF2-40B4-BE49-F238E27FC236}">
                  <a16:creationId xmlns:a16="http://schemas.microsoft.com/office/drawing/2014/main" id="{9F35B3DC-5778-AA49-9D55-B4F374FD1C30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;p26">
              <a:extLst>
                <a:ext uri="{FF2B5EF4-FFF2-40B4-BE49-F238E27FC236}">
                  <a16:creationId xmlns:a16="http://schemas.microsoft.com/office/drawing/2014/main" id="{E189E647-2C9B-8843-80FA-EA3DD7E0253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;p26">
              <a:extLst>
                <a:ext uri="{FF2B5EF4-FFF2-40B4-BE49-F238E27FC236}">
                  <a16:creationId xmlns:a16="http://schemas.microsoft.com/office/drawing/2014/main" id="{A4B8FE52-C393-9445-8EB6-853BB01B743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;p26">
              <a:extLst>
                <a:ext uri="{FF2B5EF4-FFF2-40B4-BE49-F238E27FC236}">
                  <a16:creationId xmlns:a16="http://schemas.microsoft.com/office/drawing/2014/main" id="{5823FFFE-257F-0E47-B289-5274628D4FCD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9;p26">
              <a:extLst>
                <a:ext uri="{FF2B5EF4-FFF2-40B4-BE49-F238E27FC236}">
                  <a16:creationId xmlns:a16="http://schemas.microsoft.com/office/drawing/2014/main" id="{B9C303A9-9B0A-DD43-AF55-A83FFAD8A8B2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0;p26">
              <a:extLst>
                <a:ext uri="{FF2B5EF4-FFF2-40B4-BE49-F238E27FC236}">
                  <a16:creationId xmlns:a16="http://schemas.microsoft.com/office/drawing/2014/main" id="{F7E42B1C-07E9-0446-BEE3-FCAF220EB758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1;p26">
              <a:extLst>
                <a:ext uri="{FF2B5EF4-FFF2-40B4-BE49-F238E27FC236}">
                  <a16:creationId xmlns:a16="http://schemas.microsoft.com/office/drawing/2014/main" id="{CF65D29F-4FD3-8A49-AF68-55F021025DB4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;p26">
              <a:extLst>
                <a:ext uri="{FF2B5EF4-FFF2-40B4-BE49-F238E27FC236}">
                  <a16:creationId xmlns:a16="http://schemas.microsoft.com/office/drawing/2014/main" id="{3FD7F7C8-CE3A-594F-AB7E-E133129CC5EA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;p26">
              <a:extLst>
                <a:ext uri="{FF2B5EF4-FFF2-40B4-BE49-F238E27FC236}">
                  <a16:creationId xmlns:a16="http://schemas.microsoft.com/office/drawing/2014/main" id="{F0D43512-670E-0A44-B546-CB60407F479E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4;p26">
              <a:extLst>
                <a:ext uri="{FF2B5EF4-FFF2-40B4-BE49-F238E27FC236}">
                  <a16:creationId xmlns:a16="http://schemas.microsoft.com/office/drawing/2014/main" id="{53E14EA3-20E1-7F41-96DD-7DFC5ECB3897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5;p26">
              <a:extLst>
                <a:ext uri="{FF2B5EF4-FFF2-40B4-BE49-F238E27FC236}">
                  <a16:creationId xmlns:a16="http://schemas.microsoft.com/office/drawing/2014/main" id="{958C3FCF-E891-FA4D-A0A7-2812929290E6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;p26">
              <a:extLst>
                <a:ext uri="{FF2B5EF4-FFF2-40B4-BE49-F238E27FC236}">
                  <a16:creationId xmlns:a16="http://schemas.microsoft.com/office/drawing/2014/main" id="{9C68E3C5-9057-C548-B02B-CFDC80056B2A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;p26">
              <a:extLst>
                <a:ext uri="{FF2B5EF4-FFF2-40B4-BE49-F238E27FC236}">
                  <a16:creationId xmlns:a16="http://schemas.microsoft.com/office/drawing/2014/main" id="{C1295432-F623-BE4E-9353-00B7A91B332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;p26">
              <a:extLst>
                <a:ext uri="{FF2B5EF4-FFF2-40B4-BE49-F238E27FC236}">
                  <a16:creationId xmlns:a16="http://schemas.microsoft.com/office/drawing/2014/main" id="{E684338E-3E23-7F41-B3EC-EB42B007EE62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9;p26">
              <a:extLst>
                <a:ext uri="{FF2B5EF4-FFF2-40B4-BE49-F238E27FC236}">
                  <a16:creationId xmlns:a16="http://schemas.microsoft.com/office/drawing/2014/main" id="{9A58B0D5-851D-8241-BAD1-DA6A5FF3ED2E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;p26">
              <a:extLst>
                <a:ext uri="{FF2B5EF4-FFF2-40B4-BE49-F238E27FC236}">
                  <a16:creationId xmlns:a16="http://schemas.microsoft.com/office/drawing/2014/main" id="{A0CE91E4-B9EE-E64D-A299-520CB3A14B33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;p26">
              <a:extLst>
                <a:ext uri="{FF2B5EF4-FFF2-40B4-BE49-F238E27FC236}">
                  <a16:creationId xmlns:a16="http://schemas.microsoft.com/office/drawing/2014/main" id="{C3BD4BEA-1CE2-0547-908B-D6AA19A7217A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;p26">
              <a:extLst>
                <a:ext uri="{FF2B5EF4-FFF2-40B4-BE49-F238E27FC236}">
                  <a16:creationId xmlns:a16="http://schemas.microsoft.com/office/drawing/2014/main" id="{CC946BB8-0FD3-EF40-B149-3237C44B09BD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;p26">
              <a:extLst>
                <a:ext uri="{FF2B5EF4-FFF2-40B4-BE49-F238E27FC236}">
                  <a16:creationId xmlns:a16="http://schemas.microsoft.com/office/drawing/2014/main" id="{AE47156D-8C98-6443-A790-C728445242F6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;p26">
              <a:extLst>
                <a:ext uri="{FF2B5EF4-FFF2-40B4-BE49-F238E27FC236}">
                  <a16:creationId xmlns:a16="http://schemas.microsoft.com/office/drawing/2014/main" id="{B5D15B23-1774-1D41-A97D-6968E96AD703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;p26">
              <a:extLst>
                <a:ext uri="{FF2B5EF4-FFF2-40B4-BE49-F238E27FC236}">
                  <a16:creationId xmlns:a16="http://schemas.microsoft.com/office/drawing/2014/main" id="{8C83DB11-F502-454F-8F66-DB9C3D823FBB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;p26">
              <a:extLst>
                <a:ext uri="{FF2B5EF4-FFF2-40B4-BE49-F238E27FC236}">
                  <a16:creationId xmlns:a16="http://schemas.microsoft.com/office/drawing/2014/main" id="{036F6F0E-B184-F04C-AD36-C0B67C9BAFEE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;p26">
              <a:extLst>
                <a:ext uri="{FF2B5EF4-FFF2-40B4-BE49-F238E27FC236}">
                  <a16:creationId xmlns:a16="http://schemas.microsoft.com/office/drawing/2014/main" id="{DB62D06F-4A64-E941-851F-D61DDD9A5CCE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;p26">
              <a:extLst>
                <a:ext uri="{FF2B5EF4-FFF2-40B4-BE49-F238E27FC236}">
                  <a16:creationId xmlns:a16="http://schemas.microsoft.com/office/drawing/2014/main" id="{D6544112-09E2-3540-BDDC-4497CC1295E3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;p26">
              <a:extLst>
                <a:ext uri="{FF2B5EF4-FFF2-40B4-BE49-F238E27FC236}">
                  <a16:creationId xmlns:a16="http://schemas.microsoft.com/office/drawing/2014/main" id="{A786EEEA-3BD3-0444-8409-96F77C1704DC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;p26">
              <a:extLst>
                <a:ext uri="{FF2B5EF4-FFF2-40B4-BE49-F238E27FC236}">
                  <a16:creationId xmlns:a16="http://schemas.microsoft.com/office/drawing/2014/main" id="{F5DE36C7-9262-5840-B188-3537078B7EBE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;p26">
              <a:extLst>
                <a:ext uri="{FF2B5EF4-FFF2-40B4-BE49-F238E27FC236}">
                  <a16:creationId xmlns:a16="http://schemas.microsoft.com/office/drawing/2014/main" id="{0400FDB9-B47C-EF48-A939-8CED193396D8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2;p26">
              <a:extLst>
                <a:ext uri="{FF2B5EF4-FFF2-40B4-BE49-F238E27FC236}">
                  <a16:creationId xmlns:a16="http://schemas.microsoft.com/office/drawing/2014/main" id="{4B1B2B14-8B41-334C-BE88-CEBCEA574D88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;p26">
              <a:extLst>
                <a:ext uri="{FF2B5EF4-FFF2-40B4-BE49-F238E27FC236}">
                  <a16:creationId xmlns:a16="http://schemas.microsoft.com/office/drawing/2014/main" id="{26F6BBCD-47FE-394A-812D-0CC8DA4AE151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;p26">
              <a:extLst>
                <a:ext uri="{FF2B5EF4-FFF2-40B4-BE49-F238E27FC236}">
                  <a16:creationId xmlns:a16="http://schemas.microsoft.com/office/drawing/2014/main" id="{675C963F-EB17-7946-A3AD-068B4305EB0F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;p26">
              <a:extLst>
                <a:ext uri="{FF2B5EF4-FFF2-40B4-BE49-F238E27FC236}">
                  <a16:creationId xmlns:a16="http://schemas.microsoft.com/office/drawing/2014/main" id="{081FFB9E-E5AD-1348-A7C8-CD6B373B83E3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;p26">
              <a:extLst>
                <a:ext uri="{FF2B5EF4-FFF2-40B4-BE49-F238E27FC236}">
                  <a16:creationId xmlns:a16="http://schemas.microsoft.com/office/drawing/2014/main" id="{7575B25F-4C44-334C-A9E6-35318342933B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;p26">
              <a:extLst>
                <a:ext uri="{FF2B5EF4-FFF2-40B4-BE49-F238E27FC236}">
                  <a16:creationId xmlns:a16="http://schemas.microsoft.com/office/drawing/2014/main" id="{F8A723F6-963F-1A4D-81FD-1451EE34F798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8;p26">
              <a:extLst>
                <a:ext uri="{FF2B5EF4-FFF2-40B4-BE49-F238E27FC236}">
                  <a16:creationId xmlns:a16="http://schemas.microsoft.com/office/drawing/2014/main" id="{DBA0BB4F-3FE9-4A4E-B255-3E7B33778250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;p26">
              <a:extLst>
                <a:ext uri="{FF2B5EF4-FFF2-40B4-BE49-F238E27FC236}">
                  <a16:creationId xmlns:a16="http://schemas.microsoft.com/office/drawing/2014/main" id="{5208A782-6649-3341-88BD-5297348C46B5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0;p26">
              <a:extLst>
                <a:ext uri="{FF2B5EF4-FFF2-40B4-BE49-F238E27FC236}">
                  <a16:creationId xmlns:a16="http://schemas.microsoft.com/office/drawing/2014/main" id="{59B3C835-20AF-F147-BD5D-B26E41C1AE97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;p26">
              <a:extLst>
                <a:ext uri="{FF2B5EF4-FFF2-40B4-BE49-F238E27FC236}">
                  <a16:creationId xmlns:a16="http://schemas.microsoft.com/office/drawing/2014/main" id="{33E054B5-B886-2044-A9BF-E01BBC2A08B7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;p26">
              <a:extLst>
                <a:ext uri="{FF2B5EF4-FFF2-40B4-BE49-F238E27FC236}">
                  <a16:creationId xmlns:a16="http://schemas.microsoft.com/office/drawing/2014/main" id="{BFC5B7E0-EC79-F342-ABDD-A0FE278F28ED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;p26">
              <a:extLst>
                <a:ext uri="{FF2B5EF4-FFF2-40B4-BE49-F238E27FC236}">
                  <a16:creationId xmlns:a16="http://schemas.microsoft.com/office/drawing/2014/main" id="{A7A88737-FAA6-8444-A89A-DB23F61C34B4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;p26">
              <a:extLst>
                <a:ext uri="{FF2B5EF4-FFF2-40B4-BE49-F238E27FC236}">
                  <a16:creationId xmlns:a16="http://schemas.microsoft.com/office/drawing/2014/main" id="{419D91EA-C68D-194E-AC1E-ECF419B96875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;p26">
              <a:extLst>
                <a:ext uri="{FF2B5EF4-FFF2-40B4-BE49-F238E27FC236}">
                  <a16:creationId xmlns:a16="http://schemas.microsoft.com/office/drawing/2014/main" id="{AADFE13B-18AF-8E44-B54C-47B067BACD4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;p26">
              <a:extLst>
                <a:ext uri="{FF2B5EF4-FFF2-40B4-BE49-F238E27FC236}">
                  <a16:creationId xmlns:a16="http://schemas.microsoft.com/office/drawing/2014/main" id="{1D50E5C8-6A0E-DF4C-95D4-0681FEF6F91A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;p26">
              <a:extLst>
                <a:ext uri="{FF2B5EF4-FFF2-40B4-BE49-F238E27FC236}">
                  <a16:creationId xmlns:a16="http://schemas.microsoft.com/office/drawing/2014/main" id="{752622A3-3F1F-8B45-94AA-AE915FC4381B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;p26">
              <a:extLst>
                <a:ext uri="{FF2B5EF4-FFF2-40B4-BE49-F238E27FC236}">
                  <a16:creationId xmlns:a16="http://schemas.microsoft.com/office/drawing/2014/main" id="{91286741-D410-264E-9836-8DA16AF5AE49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9;p26">
              <a:extLst>
                <a:ext uri="{FF2B5EF4-FFF2-40B4-BE49-F238E27FC236}">
                  <a16:creationId xmlns:a16="http://schemas.microsoft.com/office/drawing/2014/main" id="{8517945D-B456-AA43-85BA-787D4F46CDC2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;p26">
              <a:extLst>
                <a:ext uri="{FF2B5EF4-FFF2-40B4-BE49-F238E27FC236}">
                  <a16:creationId xmlns:a16="http://schemas.microsoft.com/office/drawing/2014/main" id="{C7767EDE-0905-5B45-A23B-40C1CC541555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;p26">
              <a:extLst>
                <a:ext uri="{FF2B5EF4-FFF2-40B4-BE49-F238E27FC236}">
                  <a16:creationId xmlns:a16="http://schemas.microsoft.com/office/drawing/2014/main" id="{4F1961B9-0D7D-F543-839C-E867C5173705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C26157F-2DC6-B24E-A93C-3CF6F9F9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4" y="1339377"/>
            <a:ext cx="11525151" cy="5370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CC4AA-BEF5-EB49-B72F-1E998E757703}"/>
              </a:ext>
            </a:extLst>
          </p:cNvPr>
          <p:cNvSpPr txBox="1"/>
          <p:nvPr/>
        </p:nvSpPr>
        <p:spPr>
          <a:xfrm>
            <a:off x="1798990" y="310803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034178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28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134245" y="1148730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Butch Mayhew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4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6982" y="1235626"/>
            <a:ext cx="7538035" cy="490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Playwright (@playwrightweb) / Twitter">
            <a:extLst>
              <a:ext uri="{FF2B5EF4-FFF2-40B4-BE49-F238E27FC236}">
                <a16:creationId xmlns:a16="http://schemas.microsoft.com/office/drawing/2014/main" id="{0A2F5823-AF55-DCDB-67A0-0EBB3165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2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5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chemeClr val="accent1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544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6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7122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7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9038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8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CDE4B1-525C-5DE4-AB3C-99FCD540E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19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9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FBFE-4289-B94F-B1B1-3F88F9E8144C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Automate All the RIGHT Things</a:t>
            </a:r>
          </a:p>
        </p:txBody>
      </p:sp>
      <p:pic>
        <p:nvPicPr>
          <p:cNvPr id="10" name="Google Shape;231;p27">
            <a:extLst>
              <a:ext uri="{FF2B5EF4-FFF2-40B4-BE49-F238E27FC236}">
                <a16:creationId xmlns:a16="http://schemas.microsoft.com/office/drawing/2014/main" id="{B1373C57-DAC3-FA47-B8DE-DE56219C6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3469" y="3034009"/>
            <a:ext cx="4776581" cy="310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37CFF-33A7-BD4C-BE50-DC3929F9094B}"/>
              </a:ext>
            </a:extLst>
          </p:cNvPr>
          <p:cNvSpPr txBox="1"/>
          <p:nvPr/>
        </p:nvSpPr>
        <p:spPr>
          <a:xfrm>
            <a:off x="601624" y="182294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2" name="Google Shape;134;p5">
            <a:extLst>
              <a:ext uri="{FF2B5EF4-FFF2-40B4-BE49-F238E27FC236}">
                <a16:creationId xmlns:a16="http://schemas.microsoft.com/office/drawing/2014/main" id="{FBE4B083-FB1E-8746-B82D-D888EC8B69C1}"/>
              </a:ext>
            </a:extLst>
          </p:cNvPr>
          <p:cNvSpPr/>
          <p:nvPr/>
        </p:nvSpPr>
        <p:spPr>
          <a:xfrm>
            <a:off x="815963" y="241934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8EF04-2573-8D4C-92C8-9F3E29F7F253}"/>
              </a:ext>
            </a:extLst>
          </p:cNvPr>
          <p:cNvSpPr/>
          <p:nvPr/>
        </p:nvSpPr>
        <p:spPr>
          <a:xfrm>
            <a:off x="601624" y="52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150801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783</Words>
  <Application>Microsoft Macintosh PowerPoint</Application>
  <PresentationFormat>Widescreen</PresentationFormat>
  <Paragraphs>154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48</cp:revision>
  <dcterms:created xsi:type="dcterms:W3CDTF">2021-07-14T14:18:39Z</dcterms:created>
  <dcterms:modified xsi:type="dcterms:W3CDTF">2022-04-17T23:47:57Z</dcterms:modified>
</cp:coreProperties>
</file>